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1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71" autoAdjust="0"/>
  </p:normalViewPr>
  <p:slideViewPr>
    <p:cSldViewPr>
      <p:cViewPr varScale="1">
        <p:scale>
          <a:sx n="52" d="100"/>
          <a:sy n="52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69BB2-4036-4445-A848-92B590721CE9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B96F-2DED-45E7-A975-CC1E3916A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920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5B96F-2DED-45E7-A975-CC1E3916A98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6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04143B-0FAB-4290-A13A-7650C2928C5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74B2A-9847-4244-A74F-CA5BC39B70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76872"/>
            <a:ext cx="7776864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/>
                <a:latin typeface="Bookman Old Style" pitchFamily="18" charset="0"/>
              </a:rPr>
              <a:t>Роль воспитателя в музыкальном развитии детей. </a:t>
            </a:r>
            <a:br>
              <a:rPr lang="ru-RU" sz="3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/>
                <a:latin typeface="Bookman Old Style" pitchFamily="18" charset="0"/>
              </a:rPr>
            </a:br>
            <a:r>
              <a:rPr lang="ru-RU" sz="3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/>
                <a:latin typeface="Bookman Old Style" pitchFamily="18" charset="0"/>
              </a:rPr>
              <a:t>Формы сотрудничества и сотворчества музыкального руководителя и воспитателя.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929330"/>
            <a:ext cx="4000528" cy="714380"/>
          </a:xfrm>
        </p:spPr>
        <p:txBody>
          <a:bodyPr>
            <a:no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</a:rPr>
              <a:t>Составители: музыкальный руководитель Полежанкина Ирина Валерьевна,</a:t>
            </a:r>
          </a:p>
          <a:p>
            <a:pPr algn="ctr"/>
            <a:r>
              <a:rPr lang="ru-RU" sz="1200" b="1" dirty="0" smtClean="0">
                <a:latin typeface="Bookman Old Style" pitchFamily="18" charset="0"/>
              </a:rPr>
              <a:t> </a:t>
            </a:r>
            <a:endParaRPr lang="ru-RU" sz="1200" b="1" dirty="0">
              <a:latin typeface="Bookman Old Style" pitchFamily="18" charset="0"/>
            </a:endParaRPr>
          </a:p>
        </p:txBody>
      </p:sp>
      <p:pic>
        <p:nvPicPr>
          <p:cNvPr id="5122" name="Picture 2" descr="C:\Documents and Settings\Пользователь\Рабочий стол\картинки для музыки\351575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714884"/>
            <a:ext cx="2504140" cy="1571636"/>
          </a:xfrm>
          <a:prstGeom prst="rect">
            <a:avLst/>
          </a:prstGeom>
          <a:noFill/>
        </p:spPr>
      </p:pic>
      <p:pic>
        <p:nvPicPr>
          <p:cNvPr id="5123" name="Picture 3" descr="C:\Documents and Settings\Пользователь\Рабочий стол\картинки для музыки\i (2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857232"/>
            <a:ext cx="1314459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5720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Музыкальное развитие детей способствует развитию таких  качеств личности, как  инициативность, самостоятельность, творческая активность.	Важной ролью воспитателя в музыкальном развитии детей является создание проблемных ситуаций, побуждение детей к вариативным самостоятельным действиям, развитие способности применять усвоенное в новых условиях. При этом художественное оформление усиливает впечатления детей. Под влиянием радостного звучания музыки, выразительного слова, элементов костюмов у детей будут возникать яркие положительные эмоции. Все это будет побуждать их выражать свои чувства и в пении, и в танце, и в игре, а также способствовать формированию интереса к музыке и музыкальной деятельности в целом.</a:t>
            </a:r>
          </a:p>
          <a:p>
            <a:pPr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воспитателя в музыкальном развитии  детей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бочий стол\А.А. Русманова\Новая папка (8)\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527841" cy="12222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8089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401080" cy="21556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 различные формы взаимодействия музыкального руководителя и воспитателя.</a:t>
            </a:r>
          </a:p>
          <a:p>
            <a:pPr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 сотрудничества и сотворчества музыкального руководителя и воспитателя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Люба\Desktop\картинки муз\20240561384707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643446"/>
            <a:ext cx="8280920" cy="194421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85226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сотрудничества  и сотворчества музыкального руководителя и воспитателя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1872407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Совместное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проектирование планов работы, их</a:t>
            </a:r>
          </a:p>
          <a:p>
            <a:pPr marL="0" marR="0" lvl="0" indent="904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оперативная корректировка по мере решения общих задач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35699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0488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Совместное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влияния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музыкального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536" y="4710335"/>
            <a:ext cx="5976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консультации.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E:\картинки для музыки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221088"/>
            <a:ext cx="2011288" cy="2356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84729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908720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сотрудничества и сотворчества музыкального руководителя и воспитателя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1520" y="2551546"/>
            <a:ext cx="864096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 Музыкальные гостиные и вечера встреч с музыкой, организованные в ДОУ.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Совместная организация праздников педагогическим коллективом ДОУ.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E:\картинки для музы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05064"/>
            <a:ext cx="2288894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17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285992"/>
            <a:ext cx="8136904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endParaRPr lang="ru-R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 сотрудничества и сотворчества музыкального руководителя и воспитателя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836712"/>
            <a:ext cx="8643998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1849976"/>
            <a:ext cx="8352928" cy="373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Совместная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тематических семинаров и практикумов по проблеме целостного воспитания и развития ребенка-дошкольника средствами музыки. </a:t>
            </a:r>
          </a:p>
          <a:p>
            <a:pPr marL="0" marR="0" lvl="0" indent="904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спользование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новых педагогических средств и приемов в музыкальном воспитании и развитии детей.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Коллективные походы в филармонию, театр.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2" name="Picture 1" descr="E:\картинки для музыки\i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365103"/>
            <a:ext cx="2392288" cy="2135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11922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06760" cy="35878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Совместная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родительских собраний по проблемам музыкального воспитания и развития ребенка;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стенда или уголка для родителей и педагогов «Музыка в жизни нашей семьи», «Мы и музыка», «Хочу, чтоб послушали вы и ваш ребенок» и т. п.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Приглашение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детский сад музыкально-театральных коллективов для детей.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 сотрудничества и сотворчества музыкального руководителя и воспитателя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E:\картинки для музы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09120"/>
            <a:ext cx="2052439" cy="1986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3508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36724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12.</a:t>
            </a: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Совместное проектирование музыкально-образовательной среды в ДОУ, в группах.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13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конкурса проектов музыкально-развивающей среды в ДОУ, в отдельно взятой группе, в семье ребенка.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14.</a:t>
            </a: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Обоюдные рекомендации по музыкальному репертуару и его использованию в образовательном процессе ДОУ.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45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26" y="1268760"/>
            <a:ext cx="8786874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4286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Формы сотрудничества и сотворчества музыкального руководителя и воспитателя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 descr="G:\Изображение\Изображение 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09120"/>
            <a:ext cx="2664296" cy="1998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21251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126065"/>
            <a:ext cx="8208912" cy="522617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568952" cy="18002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музыкально-профессиональной фонотеки, банка педагогических техник и технологий использования музыки в решении разнообразных задач воспитания и развития дошкольников.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142844" y="785794"/>
            <a:ext cx="8858312" cy="42862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Формы сотрудничества и сотворчества музыкального руководителя и воспитателя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E:\картинки для музыки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1987848" cy="2592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72050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840</TotalTime>
  <Words>329</Words>
  <Application>Microsoft Office PowerPoint</Application>
  <PresentationFormat>Экран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Роль воспитателя в музыкальном развитии детей.  Формы сотрудничества и сотворчества музыкального руководителя и воспитателя.</vt:lpstr>
      <vt:lpstr> Роль воспитателя в музыкальном развитии  детей</vt:lpstr>
      <vt:lpstr> Формы сотрудничества и сотворчества музыкального руководителя и воспитателя</vt:lpstr>
      <vt:lpstr> Формы сотрудничества  и сотворчества музыкального руководителя и воспитателя</vt:lpstr>
      <vt:lpstr> Формы сотрудничества и сотворчества музыкального руководителя и воспитателя </vt:lpstr>
      <vt:lpstr> Формы сотрудничества и сотворчества музыкального руководителя и воспитателя</vt:lpstr>
      <vt:lpstr> Формы сотрудничества и сотворчества музыкального руководителя и воспитателя</vt:lpstr>
      <vt:lpstr> Формы сотрудничества и сотворчества музыкального руководителя и воспитателя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формы сотрудничества и сотворчества музыкального руководителя и воспитателя по ФГТ</dc:title>
  <dc:creator>Люба</dc:creator>
  <cp:lastModifiedBy>ооо</cp:lastModifiedBy>
  <cp:revision>85</cp:revision>
  <dcterms:created xsi:type="dcterms:W3CDTF">2012-11-01T00:16:03Z</dcterms:created>
  <dcterms:modified xsi:type="dcterms:W3CDTF">2014-03-19T11:53:19Z</dcterms:modified>
</cp:coreProperties>
</file>